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29" autoAdjust="0"/>
  </p:normalViewPr>
  <p:slideViewPr>
    <p:cSldViewPr>
      <p:cViewPr varScale="1">
        <p:scale>
          <a:sx n="100" d="100"/>
          <a:sy n="100" d="100"/>
        </p:scale>
        <p:origin x="21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1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5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5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2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0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C5F1-6E15-4394-8492-9E4E0E6ED8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B1E7-6132-4486-9083-6DF0061A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and Monitoring Stream Channels and Riparian Corridors 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LiDAR in the Grand River Grasslands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as of March 1, 2017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Dyan Pursell, GIS Specialist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41608"/>
            <a:ext cx="2133600" cy="18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6775"/>
            <a:ext cx="3810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44136"/>
            <a:ext cx="3266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Answering Questions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276600" cy="62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1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4136"/>
            <a:ext cx="3076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44136"/>
            <a:ext cx="3266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Answering Questions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34262"/>
            <a:ext cx="3429000" cy="396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68" y="2734262"/>
            <a:ext cx="3213832" cy="392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59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20859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44136"/>
            <a:ext cx="3266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Answering Questions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17" y="795469"/>
            <a:ext cx="5804375" cy="58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962400"/>
            <a:ext cx="2057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17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4136"/>
            <a:ext cx="1555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649594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Automating  (LU/LC, Hand clean Streams, etc.)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Digitizing Stream </a:t>
            </a:r>
            <a:r>
              <a:rPr lang="en-US" dirty="0" err="1"/>
              <a:t>Banktops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Riparian buffer 30m from </a:t>
            </a:r>
            <a:r>
              <a:rPr lang="en-US" dirty="0" err="1"/>
              <a:t>banktop</a:t>
            </a:r>
            <a:r>
              <a:rPr lang="en-US" dirty="0"/>
              <a:t> not centerline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Attach elevations, subtract stream elevation = bank incision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Calculating % cover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Marking Nicks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Contours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Have 1 foot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Can’t get 6 inch yet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0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2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619476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613526"/>
            <a:ext cx="3201674" cy="60920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3526"/>
            <a:ext cx="3223753" cy="609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590" y="153880"/>
            <a:ext cx="25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Results from LiDAR</a:t>
            </a:r>
          </a:p>
        </p:txBody>
      </p:sp>
    </p:spTree>
    <p:extLst>
      <p:ext uri="{BB962C8B-B14F-4D97-AF65-F5344CB8AC3E}">
        <p14:creationId xmlns:p14="http://schemas.microsoft.com/office/powerpoint/2010/main" val="252915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3" y="1119301"/>
            <a:ext cx="1819529" cy="1629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47" y="228600"/>
            <a:ext cx="1600200" cy="2999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57600"/>
            <a:ext cx="1577368" cy="2999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29" y="3657600"/>
            <a:ext cx="1565988" cy="3013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4283"/>
            <a:ext cx="1730234" cy="2999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026" y="244136"/>
            <a:ext cx="251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DEM Processing</a:t>
            </a:r>
          </a:p>
        </p:txBody>
      </p:sp>
    </p:spTree>
    <p:extLst>
      <p:ext uri="{BB962C8B-B14F-4D97-AF65-F5344CB8AC3E}">
        <p14:creationId xmlns:p14="http://schemas.microsoft.com/office/powerpoint/2010/main" val="120024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026" y="244136"/>
            <a:ext cx="5572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Creating a Hydrologically Sound DEM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6" y="990600"/>
            <a:ext cx="7868749" cy="2248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1700616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53540"/>
            <a:ext cx="1647617" cy="32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9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3286"/>
            <a:ext cx="17430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44136"/>
            <a:ext cx="8410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Generating Streams from a Hydrologically Sound DEM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3342598" cy="272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99919"/>
            <a:ext cx="3349779" cy="26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3276600"/>
            <a:ext cx="4048125" cy="32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97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1121"/>
            <a:ext cx="7135221" cy="847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44136"/>
            <a:ext cx="4111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Locating Possible </a:t>
            </a:r>
            <a:r>
              <a:rPr lang="en-US" sz="2800" dirty="0" err="1"/>
              <a:t>Headcuts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395662" cy="450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1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743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44136"/>
            <a:ext cx="7441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Generating Objects and Land Cover Classification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29936"/>
            <a:ext cx="282305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06" y="914400"/>
            <a:ext cx="2769928" cy="530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31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6098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44136"/>
            <a:ext cx="449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Generating Vegetation Height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1207714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35297"/>
            <a:ext cx="1200567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7427"/>
            <a:ext cx="3429000" cy="63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69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110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Assessing and Monitoring Stream Channels and Riparian Corridors  Using LiDAR in the Grand River Grasslands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Missouri Dept of Conservation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Dyan Pursell</dc:creator>
  <cp:lastModifiedBy>Kevin Lanahan</cp:lastModifiedBy>
  <cp:revision>20</cp:revision>
  <dcterms:created xsi:type="dcterms:W3CDTF">2017-03-06T15:36:39Z</dcterms:created>
  <dcterms:modified xsi:type="dcterms:W3CDTF">2023-11-07T20:25:01Z</dcterms:modified>
</cp:coreProperties>
</file>